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96" y="1040523"/>
            <a:ext cx="8565930" cy="42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Znak pi 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65402"/>
            <a:ext cx="8946541" cy="5182997"/>
          </a:xfrm>
        </p:spPr>
        <p:txBody>
          <a:bodyPr/>
          <a:lstStyle/>
          <a:p>
            <a:r>
              <a:rPr lang="hr-HR" dirty="0"/>
              <a:t>Pi ili </a:t>
            </a:r>
            <a:r>
              <a:rPr lang="el-GR" dirty="0"/>
              <a:t>π </a:t>
            </a:r>
            <a:r>
              <a:rPr lang="hr-HR" dirty="0"/>
              <a:t>je matematička konstanta,danas široko primjenjivana u matematici i fizici. Definira se kao odnos opsega i promjera kruga. Pi je također poznat i kao Arhimedova konstanta ili Ludolfov broj. U praksi se bilježi malim grčkim slovom </a:t>
            </a:r>
            <a:r>
              <a:rPr lang="el-GR" dirty="0"/>
              <a:t>π </a:t>
            </a:r>
            <a:r>
              <a:rPr lang="hr-HR" dirty="0"/>
              <a:t>a u hrvatskom jeziku je pravilno pisati i </a:t>
            </a:r>
            <a:r>
              <a:rPr lang="hr-HR" dirty="0" err="1"/>
              <a:t>pi</a:t>
            </a:r>
            <a:r>
              <a:rPr lang="hr-HR" dirty="0"/>
              <a:t>.</a:t>
            </a:r>
          </a:p>
          <a:p>
            <a:r>
              <a:rPr lang="hr-HR" dirty="0"/>
              <a:t>Evo kako smo mi izračunali Pi za naše čepove: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34" y="3178605"/>
            <a:ext cx="4184083" cy="33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072" y="788276"/>
            <a:ext cx="8569516" cy="53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85" y="452718"/>
            <a:ext cx="9404723" cy="1400530"/>
          </a:xfrm>
        </p:spPr>
        <p:txBody>
          <a:bodyPr/>
          <a:lstStyle/>
          <a:p>
            <a:r>
              <a:rPr lang="hr-HR" dirty="0"/>
              <a:t>Vicevi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6057" y="1853248"/>
            <a:ext cx="8946541" cy="4195481"/>
          </a:xfrm>
        </p:spPr>
        <p:txBody>
          <a:bodyPr/>
          <a:lstStyle/>
          <a:p>
            <a:r>
              <a:rPr lang="hr-HR" dirty="0"/>
              <a:t>Znate kako matematicar pita za jednu krišku pite?</a:t>
            </a:r>
          </a:p>
          <a:p>
            <a:r>
              <a:rPr lang="hr-HR" dirty="0"/>
              <a:t>Može jedna kriška </a:t>
            </a:r>
            <a:r>
              <a:rPr lang="el-GR" dirty="0"/>
              <a:t>π</a:t>
            </a:r>
            <a:r>
              <a:rPr lang="hr-HR" dirty="0"/>
              <a:t>-te?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Kako matematicar zove kokoši</a:t>
            </a:r>
          </a:p>
          <a:p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r>
              <a:rPr lang="hr-HR" dirty="0"/>
              <a:t> </a:t>
            </a:r>
            <a:r>
              <a:rPr lang="el-GR" dirty="0"/>
              <a:t>π</a:t>
            </a:r>
            <a:endParaRPr lang="hr-HR" dirty="0"/>
          </a:p>
          <a:p>
            <a:endParaRPr lang="hr-HR" dirty="0"/>
          </a:p>
          <a:p>
            <a:r>
              <a:rPr lang="it-IT" dirty="0"/>
              <a:t>Jeste li znali da su 3.14 posto mornara zapravo PI-rati?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88" y="452718"/>
            <a:ext cx="3717920" cy="2865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94" y="3950988"/>
            <a:ext cx="4239444" cy="23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 o </a:t>
            </a:r>
            <a:r>
              <a:rPr lang="el-GR" dirty="0"/>
              <a:t>π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prvih sto tisuća decimala broja pi najčešće se ponavlja broj jedan</a:t>
            </a:r>
          </a:p>
          <a:p>
            <a:r>
              <a:rPr lang="hr-HR" dirty="0"/>
              <a:t>Prvom računalu ENIAC iz 1949. trebalo je 70 sati da otkrije prvih dvije tisuće decimalnih mjesta broja pi.</a:t>
            </a:r>
          </a:p>
          <a:p>
            <a:r>
              <a:rPr lang="hr-HR" dirty="0"/>
              <a:t>Rekord otkrivanja najviše decimala broja pi drži Fabrice Bellard. On je izračunao pi do 2.7 bilijunte decimale na običnom stolnom računalu.</a:t>
            </a:r>
          </a:p>
          <a:p>
            <a:r>
              <a:rPr lang="pt-BR" dirty="0"/>
              <a:t> Da biste izrecitirali 6.4 milijarde decimala broja pi, trebalo bi vam 133 godine recitiranja bez pauze</a:t>
            </a:r>
            <a:r>
              <a:rPr lang="hr-HR" dirty="0"/>
              <a:t>.</a:t>
            </a:r>
          </a:p>
          <a:p>
            <a:r>
              <a:rPr lang="hr-HR" dirty="0"/>
              <a:t>Pi je iracionalan broj</a:t>
            </a:r>
          </a:p>
        </p:txBody>
      </p:sp>
    </p:spTree>
    <p:extLst>
      <p:ext uri="{BB962C8B-B14F-4D97-AF65-F5344CB8AC3E}">
        <p14:creationId xmlns:p14="http://schemas.microsoft.com/office/powerpoint/2010/main" val="1184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58" y="463228"/>
            <a:ext cx="9404723" cy="1400530"/>
          </a:xfrm>
        </p:spPr>
        <p:txBody>
          <a:bodyPr/>
          <a:lstStyle/>
          <a:p>
            <a:r>
              <a:rPr lang="hr-HR" dirty="0"/>
              <a:t>Zanimljivosti o </a:t>
            </a:r>
            <a:r>
              <a:rPr lang="el-GR" dirty="0"/>
              <a:t>π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Kako je poznato da pi postoji već 4000 godina i koristili su ga još Babilonci, tek je 1706. grčko slovo </a:t>
            </a:r>
            <a:r>
              <a:rPr lang="el-GR" dirty="0"/>
              <a:t>π </a:t>
            </a:r>
            <a:r>
              <a:rPr lang="hr-HR" dirty="0"/>
              <a:t>odabrano kao simbol ovog broja. Učinio je to engleski matematičar William Jones.</a:t>
            </a:r>
          </a:p>
          <a:p>
            <a:r>
              <a:rPr lang="hr-HR" dirty="0"/>
              <a:t>Prvi koji je odlučio proslaviti dan broja pi bio je fizičar Larry Shaw 1988. sa svojim je kolegama promarširao kružnom dvoranom u muzeju Exploratorium u San Franciscu, nakon čega su jeli voćne torte.Kasnijih su godina jeli i pizze,a jedino što je bilo bitno pri odabiru jela jest da je porcija okruglog oblika.</a:t>
            </a:r>
          </a:p>
          <a:p>
            <a:r>
              <a:rPr lang="hr-HR" dirty="0"/>
              <a:t>Svjetski rekord u broju zapamćenih decimala broja pi drži Lu Chao. Prema Guinnessovoj knjizi rekorda on je zapamtio 67,890 znamenaka,za što mu je trebalo 24 sata i 4 minute da ih izrecitira.</a:t>
            </a:r>
          </a:p>
          <a:p>
            <a:r>
              <a:rPr lang="hr-HR" dirty="0"/>
              <a:t>Michael Blake je pretvorio decimalne znamenke u note te tako uglazbio broj pi. </a:t>
            </a:r>
          </a:p>
        </p:txBody>
      </p:sp>
    </p:spTree>
    <p:extLst>
      <p:ext uri="{BB962C8B-B14F-4D97-AF65-F5344CB8AC3E}">
        <p14:creationId xmlns:p14="http://schemas.microsoft.com/office/powerpoint/2010/main" val="42931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896" y="1146401"/>
            <a:ext cx="9404723" cy="1901598"/>
          </a:xfrm>
        </p:spPr>
        <p:txBody>
          <a:bodyPr/>
          <a:lstStyle/>
          <a:p>
            <a:r>
              <a:rPr lang="hr-HR" dirty="0"/>
              <a:t>Napravili:Stipe Stanić i Jurica Šošić </a:t>
            </a:r>
            <a:br>
              <a:rPr lang="hr-HR" dirty="0"/>
            </a:b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05452" y="282017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Nadaju se petici iz ove cjeline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4133194"/>
            <a:ext cx="2343314" cy="23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356</Words>
  <Application>Microsoft Office PowerPoint</Application>
  <PresentationFormat>Široki zaslon</PresentationFormat>
  <Paragraphs>24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 prezentacija</vt:lpstr>
      <vt:lpstr>Znak pi TT</vt:lpstr>
      <vt:lpstr>PowerPoint prezentacija</vt:lpstr>
      <vt:lpstr>Vicevi</vt:lpstr>
      <vt:lpstr>Zanimljivosti o π</vt:lpstr>
      <vt:lpstr>Zanimljivosti o π </vt:lpstr>
      <vt:lpstr>Napravili:Stipe Stanić i Jurica Šošić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korisnik</dc:creator>
  <cp:lastModifiedBy>MARINA CRVELIN</cp:lastModifiedBy>
  <cp:revision>8</cp:revision>
  <dcterms:created xsi:type="dcterms:W3CDTF">2021-05-25T17:49:49Z</dcterms:created>
  <dcterms:modified xsi:type="dcterms:W3CDTF">2021-06-06T18:23:38Z</dcterms:modified>
</cp:coreProperties>
</file>